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261" r:id="rId7"/>
    <p:sldId id="307" r:id="rId8"/>
    <p:sldId id="309" r:id="rId9"/>
    <p:sldId id="308" r:id="rId10"/>
    <p:sldId id="267" r:id="rId11"/>
    <p:sldId id="268" r:id="rId12"/>
    <p:sldId id="272" r:id="rId13"/>
    <p:sldId id="295" r:id="rId14"/>
    <p:sldId id="296" r:id="rId15"/>
    <p:sldId id="271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0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2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4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4.png"/><Relationship Id="rId7" Type="http://schemas.openxmlformats.org/officeDocument/2006/relationships/tags" Target="../tags/tag4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../media/image65.png"/><Relationship Id="rId7" Type="http://schemas.openxmlformats.org/officeDocument/2006/relationships/tags" Target="../tags/tag4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66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7.png"/><Relationship Id="rId7" Type="http://schemas.openxmlformats.org/officeDocument/2006/relationships/tags" Target="../tags/tag4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2.png"/><Relationship Id="rId7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25.png"/><Relationship Id="rId7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3" Type="http://schemas.openxmlformats.org/officeDocument/2006/relationships/slideLayout" Target="../slideLayouts/slideLayout1.xml"/><Relationship Id="rId32" Type="http://schemas.openxmlformats.org/officeDocument/2006/relationships/image" Target="../media/image37.png"/><Relationship Id="rId31" Type="http://schemas.openxmlformats.org/officeDocument/2006/relationships/tags" Target="../tags/tag17.xml"/><Relationship Id="rId30" Type="http://schemas.openxmlformats.org/officeDocument/2006/relationships/image" Target="../media/image36.png"/><Relationship Id="rId3" Type="http://schemas.openxmlformats.org/officeDocument/2006/relationships/image" Target="../media/image3.png"/><Relationship Id="rId29" Type="http://schemas.openxmlformats.org/officeDocument/2006/relationships/tags" Target="../tags/tag16.xml"/><Relationship Id="rId28" Type="http://schemas.openxmlformats.org/officeDocument/2006/relationships/image" Target="../media/image35.png"/><Relationship Id="rId27" Type="http://schemas.openxmlformats.org/officeDocument/2006/relationships/tags" Target="../tags/tag15.xml"/><Relationship Id="rId26" Type="http://schemas.openxmlformats.org/officeDocument/2006/relationships/image" Target="../media/image34.png"/><Relationship Id="rId25" Type="http://schemas.openxmlformats.org/officeDocument/2006/relationships/tags" Target="../tags/tag14.xml"/><Relationship Id="rId24" Type="http://schemas.openxmlformats.org/officeDocument/2006/relationships/image" Target="../media/image33.png"/><Relationship Id="rId23" Type="http://schemas.openxmlformats.org/officeDocument/2006/relationships/tags" Target="../tags/tag13.xml"/><Relationship Id="rId22" Type="http://schemas.openxmlformats.org/officeDocument/2006/relationships/image" Target="../media/image32.png"/><Relationship Id="rId21" Type="http://schemas.openxmlformats.org/officeDocument/2006/relationships/tags" Target="../tags/tag12.xml"/><Relationship Id="rId20" Type="http://schemas.openxmlformats.org/officeDocument/2006/relationships/image" Target="../media/image31.png"/><Relationship Id="rId2" Type="http://schemas.openxmlformats.org/officeDocument/2006/relationships/image" Target="../media/image2.png"/><Relationship Id="rId19" Type="http://schemas.openxmlformats.org/officeDocument/2006/relationships/tags" Target="../tags/tag11.xml"/><Relationship Id="rId18" Type="http://schemas.openxmlformats.org/officeDocument/2006/relationships/image" Target="../media/image30.png"/><Relationship Id="rId17" Type="http://schemas.openxmlformats.org/officeDocument/2006/relationships/tags" Target="../tags/tag10.xml"/><Relationship Id="rId16" Type="http://schemas.openxmlformats.org/officeDocument/2006/relationships/image" Target="../media/image29.png"/><Relationship Id="rId15" Type="http://schemas.openxmlformats.org/officeDocument/2006/relationships/tags" Target="../tags/tag9.xml"/><Relationship Id="rId14" Type="http://schemas.openxmlformats.org/officeDocument/2006/relationships/image" Target="../media/image28.png"/><Relationship Id="rId13" Type="http://schemas.openxmlformats.org/officeDocument/2006/relationships/tags" Target="../tags/tag8.xml"/><Relationship Id="rId12" Type="http://schemas.openxmlformats.org/officeDocument/2006/relationships/image" Target="../media/image27.png"/><Relationship Id="rId11" Type="http://schemas.openxmlformats.org/officeDocument/2006/relationships/tags" Target="../tags/tag7.xml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38.png"/><Relationship Id="rId7" Type="http://schemas.openxmlformats.org/officeDocument/2006/relationships/tags" Target="../tags/tag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46.png"/><Relationship Id="rId23" Type="http://schemas.openxmlformats.org/officeDocument/2006/relationships/tags" Target="../tags/tag26.xml"/><Relationship Id="rId22" Type="http://schemas.openxmlformats.org/officeDocument/2006/relationships/image" Target="../media/image45.png"/><Relationship Id="rId21" Type="http://schemas.openxmlformats.org/officeDocument/2006/relationships/tags" Target="../tags/tag25.xml"/><Relationship Id="rId20" Type="http://schemas.openxmlformats.org/officeDocument/2006/relationships/image" Target="../media/image44.png"/><Relationship Id="rId2" Type="http://schemas.openxmlformats.org/officeDocument/2006/relationships/image" Target="../media/image2.png"/><Relationship Id="rId19" Type="http://schemas.openxmlformats.org/officeDocument/2006/relationships/tags" Target="../tags/tag24.xml"/><Relationship Id="rId18" Type="http://schemas.openxmlformats.org/officeDocument/2006/relationships/image" Target="../media/image43.png"/><Relationship Id="rId17" Type="http://schemas.openxmlformats.org/officeDocument/2006/relationships/tags" Target="../tags/tag23.xml"/><Relationship Id="rId16" Type="http://schemas.openxmlformats.org/officeDocument/2006/relationships/image" Target="../media/image42.png"/><Relationship Id="rId15" Type="http://schemas.openxmlformats.org/officeDocument/2006/relationships/tags" Target="../tags/tag22.xml"/><Relationship Id="rId14" Type="http://schemas.openxmlformats.org/officeDocument/2006/relationships/image" Target="../media/image41.png"/><Relationship Id="rId13" Type="http://schemas.openxmlformats.org/officeDocument/2006/relationships/tags" Target="../tags/tag21.xml"/><Relationship Id="rId12" Type="http://schemas.openxmlformats.org/officeDocument/2006/relationships/image" Target="../media/image40.png"/><Relationship Id="rId11" Type="http://schemas.openxmlformats.org/officeDocument/2006/relationships/tags" Target="../tags/tag20.xml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47.png"/><Relationship Id="rId7" Type="http://schemas.openxmlformats.org/officeDocument/2006/relationships/tags" Target="../tags/tag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54.png"/><Relationship Id="rId21" Type="http://schemas.openxmlformats.org/officeDocument/2006/relationships/tags" Target="../tags/tag34.xml"/><Relationship Id="rId20" Type="http://schemas.openxmlformats.org/officeDocument/2006/relationships/image" Target="../media/image53.png"/><Relationship Id="rId2" Type="http://schemas.openxmlformats.org/officeDocument/2006/relationships/image" Target="../media/image2.png"/><Relationship Id="rId19" Type="http://schemas.openxmlformats.org/officeDocument/2006/relationships/tags" Target="../tags/tag33.xml"/><Relationship Id="rId18" Type="http://schemas.openxmlformats.org/officeDocument/2006/relationships/image" Target="../media/image52.png"/><Relationship Id="rId17" Type="http://schemas.openxmlformats.org/officeDocument/2006/relationships/tags" Target="../tags/tag32.xml"/><Relationship Id="rId16" Type="http://schemas.openxmlformats.org/officeDocument/2006/relationships/image" Target="../media/image51.png"/><Relationship Id="rId15" Type="http://schemas.openxmlformats.org/officeDocument/2006/relationships/tags" Target="../tags/tag31.xml"/><Relationship Id="rId14" Type="http://schemas.openxmlformats.org/officeDocument/2006/relationships/image" Target="../media/image50.png"/><Relationship Id="rId13" Type="http://schemas.openxmlformats.org/officeDocument/2006/relationships/tags" Target="../tags/tag30.xml"/><Relationship Id="rId12" Type="http://schemas.openxmlformats.org/officeDocument/2006/relationships/image" Target="../media/image49.png"/><Relationship Id="rId11" Type="http://schemas.openxmlformats.org/officeDocument/2006/relationships/tags" Target="../tags/tag29.xml"/><Relationship Id="rId10" Type="http://schemas.openxmlformats.org/officeDocument/2006/relationships/image" Target="../media/image4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image" Target="../media/image55.png"/><Relationship Id="rId7" Type="http://schemas.openxmlformats.org/officeDocument/2006/relationships/tags" Target="../tags/tag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59.png"/><Relationship Id="rId15" Type="http://schemas.openxmlformats.org/officeDocument/2006/relationships/tags" Target="../tags/tag39.xml"/><Relationship Id="rId14" Type="http://schemas.openxmlformats.org/officeDocument/2006/relationships/image" Target="../media/image58.png"/><Relationship Id="rId13" Type="http://schemas.openxmlformats.org/officeDocument/2006/relationships/tags" Target="../tags/tag38.xml"/><Relationship Id="rId12" Type="http://schemas.openxmlformats.org/officeDocument/2006/relationships/image" Target="../media/image57.png"/><Relationship Id="rId11" Type="http://schemas.openxmlformats.org/officeDocument/2006/relationships/tags" Target="../tags/tag37.xml"/><Relationship Id="rId10" Type="http://schemas.openxmlformats.org/officeDocument/2006/relationships/image" Target="../media/image5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2.png"/><Relationship Id="rId7" Type="http://schemas.openxmlformats.org/officeDocument/2006/relationships/tags" Target="../tags/tag4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3.png"/><Relationship Id="rId7" Type="http://schemas.openxmlformats.org/officeDocument/2006/relationships/tags" Target="../tags/tag4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8200" y="5715000"/>
            <a:ext cx="32156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4800" y="1450340"/>
            <a:ext cx="11153775" cy="1017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LGMRec: Local and Global Graph Learning for 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029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2024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17290" y="5029200"/>
            <a:ext cx="4740910" cy="92265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https://github.com/georgeguo-cn/LGMRec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22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81000" y="2626360"/>
            <a:ext cx="11426190" cy="18516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57195" y="1600200"/>
            <a:ext cx="6506210" cy="3790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200" y="2133600"/>
            <a:ext cx="5873115" cy="27952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10910" y="2209800"/>
            <a:ext cx="5996305" cy="2652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48000" y="1600200"/>
            <a:ext cx="6254750" cy="45256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410200" y="1676400"/>
            <a:ext cx="6400800" cy="1635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Coupling. Firstly, collaboration and multimodal information provide different avenues for exploring user interests. In general, collaborative signals emphasize similar user behavior patterns, while modal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knowledge is reflected through content similarity.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0200" y="4191000"/>
            <a:ext cx="6096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Locality. Secondly, most existing methods only learn local user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interests from the interaction graph (Figure1 (c)), lacking the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exploration of user global interests.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7500" y="1410335"/>
            <a:ext cx="4591050" cy="4938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4030" y="1139190"/>
            <a:ext cx="11287760" cy="5509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5800" y="123507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Problem Statement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38605" y="1930400"/>
            <a:ext cx="1271270" cy="4057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78530" y="1928495"/>
            <a:ext cx="1203960" cy="40767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38605" y="2562225"/>
            <a:ext cx="1161415" cy="32956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455035" y="2552700"/>
            <a:ext cx="1136015" cy="3517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18920" y="3215640"/>
            <a:ext cx="1903095" cy="37655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502275" y="1936115"/>
            <a:ext cx="2346325" cy="4610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566410" y="2558415"/>
            <a:ext cx="1544955" cy="40449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60080" y="2531110"/>
            <a:ext cx="1447800" cy="38290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480185" y="3761740"/>
            <a:ext cx="7631430" cy="63309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rcRect t="7416"/>
          <a:stretch>
            <a:fillRect/>
          </a:stretch>
        </p:blipFill>
        <p:spPr>
          <a:xfrm>
            <a:off x="1518920" y="4572000"/>
            <a:ext cx="5137785" cy="5232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518920" y="5264785"/>
            <a:ext cx="1039495" cy="4159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rcRect t="4014"/>
          <a:stretch>
            <a:fillRect/>
          </a:stretch>
        </p:blipFill>
        <p:spPr>
          <a:xfrm>
            <a:off x="2682875" y="5254625"/>
            <a:ext cx="6978650" cy="4984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572000" y="3124200"/>
            <a:ext cx="5570220" cy="3994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19800" y="1600200"/>
            <a:ext cx="4602480" cy="3378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19800" y="2133600"/>
            <a:ext cx="5417185" cy="468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19800" y="2645410"/>
            <a:ext cx="5440045" cy="4686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81000" y="1143000"/>
            <a:ext cx="4702175" cy="3600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19800" y="3581400"/>
            <a:ext cx="4318635" cy="2997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19800" y="4132580"/>
            <a:ext cx="5125085" cy="3994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019800" y="4594225"/>
            <a:ext cx="4403090" cy="68389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096000" y="5372100"/>
            <a:ext cx="5855335" cy="8070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52400" y="1572260"/>
            <a:ext cx="5556250" cy="49726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38800" y="1341120"/>
            <a:ext cx="5121910" cy="3263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02325" y="1799590"/>
            <a:ext cx="5186680" cy="4070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7400" y="2209800"/>
            <a:ext cx="5801360" cy="7531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902325" y="2995930"/>
            <a:ext cx="5471160" cy="476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902325" y="3633470"/>
            <a:ext cx="5686425" cy="4457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943600" y="4240530"/>
            <a:ext cx="5793740" cy="6299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943600" y="5031740"/>
            <a:ext cx="5947410" cy="8147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rcRect t="1145"/>
          <a:stretch>
            <a:fillRect/>
          </a:stretch>
        </p:blipFill>
        <p:spPr>
          <a:xfrm>
            <a:off x="381000" y="1219200"/>
            <a:ext cx="4559935" cy="5538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24400" y="1687830"/>
            <a:ext cx="2870835" cy="3676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800600" y="2438400"/>
            <a:ext cx="5970270" cy="6299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05045" y="3441700"/>
            <a:ext cx="6110605" cy="9613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76800" y="4572000"/>
            <a:ext cx="5497195" cy="4400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44525" y="1295400"/>
            <a:ext cx="3254375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19400" y="1897380"/>
            <a:ext cx="6709410" cy="2442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43000" y="1381125"/>
            <a:ext cx="10075545" cy="47675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2945</Words>
  <Application>WPS 演示</Application>
  <PresentationFormat>On-screen Show (4:3)</PresentationFormat>
  <Paragraphs>181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Blossom</cp:lastModifiedBy>
  <cp:revision>20</cp:revision>
  <dcterms:created xsi:type="dcterms:W3CDTF">2023-09-17T03:47:00Z</dcterms:created>
  <dcterms:modified xsi:type="dcterms:W3CDTF">2024-02-22T11:18:14Z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2052-12.1.0.16388</vt:lpwstr>
  </property>
</Properties>
</file>